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1" r:id="rId1"/>
  </p:sldMasterIdLst>
  <p:sldIdLst>
    <p:sldId id="256" r:id="rId2"/>
    <p:sldId id="257" r:id="rId3"/>
    <p:sldId id="265" r:id="rId4"/>
    <p:sldId id="259" r:id="rId5"/>
    <p:sldId id="260" r:id="rId6"/>
    <p:sldId id="261" r:id="rId7"/>
    <p:sldId id="262" r:id="rId8"/>
    <p:sldId id="263" r:id="rId9"/>
    <p:sldId id="264" r:id="rId10"/>
    <p:sldId id="25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4AEDE0-A577-4E2E-91D5-F650B100287A}" v="42" dt="2023-02-22T04:37:05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649" y="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kthiabinayadevaraj@outlook.com" userId="8430b73836bd1790" providerId="LiveId" clId="{B34AEDE0-A577-4E2E-91D5-F650B100287A}"/>
    <pc:docChg chg="undo custSel addSld delSld modSld sldOrd">
      <pc:chgData name="sakthiabinayadevaraj@outlook.com" userId="8430b73836bd1790" providerId="LiveId" clId="{B34AEDE0-A577-4E2E-91D5-F650B100287A}" dt="2023-02-22T04:37:22.999" v="693" actId="1076"/>
      <pc:docMkLst>
        <pc:docMk/>
      </pc:docMkLst>
      <pc:sldChg chg="modSp mod">
        <pc:chgData name="sakthiabinayadevaraj@outlook.com" userId="8430b73836bd1790" providerId="LiveId" clId="{B34AEDE0-A577-4E2E-91D5-F650B100287A}" dt="2023-02-22T04:36:27.259" v="687" actId="255"/>
        <pc:sldMkLst>
          <pc:docMk/>
          <pc:sldMk cId="3148955112" sldId="256"/>
        </pc:sldMkLst>
        <pc:spChg chg="mod">
          <ac:chgData name="sakthiabinayadevaraj@outlook.com" userId="8430b73836bd1790" providerId="LiveId" clId="{B34AEDE0-A577-4E2E-91D5-F650B100287A}" dt="2023-02-22T04:36:27.259" v="687" actId="255"/>
          <ac:spMkLst>
            <pc:docMk/>
            <pc:sldMk cId="3148955112" sldId="256"/>
            <ac:spMk id="3" creationId="{9B164A7F-C8A1-7E04-A7BA-622E900B67A8}"/>
          </ac:spMkLst>
        </pc:spChg>
      </pc:sldChg>
      <pc:sldChg chg="modSp add del mod">
        <pc:chgData name="sakthiabinayadevaraj@outlook.com" userId="8430b73836bd1790" providerId="LiveId" clId="{B34AEDE0-A577-4E2E-91D5-F650B100287A}" dt="2023-02-21T16:50:25.081" v="28" actId="2696"/>
        <pc:sldMkLst>
          <pc:docMk/>
          <pc:sldMk cId="1090986746" sldId="257"/>
        </pc:sldMkLst>
        <pc:spChg chg="mod">
          <ac:chgData name="sakthiabinayadevaraj@outlook.com" userId="8430b73836bd1790" providerId="LiveId" clId="{B34AEDE0-A577-4E2E-91D5-F650B100287A}" dt="2023-02-21T16:37:23.849" v="13" actId="1076"/>
          <ac:spMkLst>
            <pc:docMk/>
            <pc:sldMk cId="1090986746" sldId="257"/>
            <ac:spMk id="2" creationId="{8AC325AF-670D-1DC4-549A-BE7B660FBD2C}"/>
          </ac:spMkLst>
        </pc:spChg>
      </pc:sldChg>
      <pc:sldChg chg="addSp delSp modSp new mod ord modTransition setBg">
        <pc:chgData name="sakthiabinayadevaraj@outlook.com" userId="8430b73836bd1790" providerId="LiveId" clId="{B34AEDE0-A577-4E2E-91D5-F650B100287A}" dt="2023-02-22T04:37:22.999" v="693" actId="1076"/>
        <pc:sldMkLst>
          <pc:docMk/>
          <pc:sldMk cId="214739865" sldId="258"/>
        </pc:sldMkLst>
        <pc:spChg chg="del mod">
          <ac:chgData name="sakthiabinayadevaraj@outlook.com" userId="8430b73836bd1790" providerId="LiveId" clId="{B34AEDE0-A577-4E2E-91D5-F650B100287A}" dt="2023-02-21T16:51:05.568" v="31" actId="478"/>
          <ac:spMkLst>
            <pc:docMk/>
            <pc:sldMk cId="214739865" sldId="258"/>
            <ac:spMk id="2" creationId="{979CDC5B-9470-2FEB-C91C-00D25E6F8E60}"/>
          </ac:spMkLst>
        </pc:spChg>
        <pc:spChg chg="del">
          <ac:chgData name="sakthiabinayadevaraj@outlook.com" userId="8430b73836bd1790" providerId="LiveId" clId="{B34AEDE0-A577-4E2E-91D5-F650B100287A}" dt="2023-02-21T16:51:13.304" v="33" actId="1957"/>
          <ac:spMkLst>
            <pc:docMk/>
            <pc:sldMk cId="214739865" sldId="258"/>
            <ac:spMk id="3" creationId="{90DCE233-6E2D-A5A4-75D6-B0315C43CB67}"/>
          </ac:spMkLst>
        </pc:spChg>
        <pc:spChg chg="add del mod">
          <ac:chgData name="sakthiabinayadevaraj@outlook.com" userId="8430b73836bd1790" providerId="LiveId" clId="{B34AEDE0-A577-4E2E-91D5-F650B100287A}" dt="2023-02-21T16:51:18.469" v="35" actId="478"/>
          <ac:spMkLst>
            <pc:docMk/>
            <pc:sldMk cId="214739865" sldId="258"/>
            <ac:spMk id="8" creationId="{AAE763D7-9C5C-AE09-6A16-0B94CC1365ED}"/>
          </ac:spMkLst>
        </pc:spChg>
        <pc:spChg chg="add del">
          <ac:chgData name="sakthiabinayadevaraj@outlook.com" userId="8430b73836bd1790" providerId="LiveId" clId="{B34AEDE0-A577-4E2E-91D5-F650B100287A}" dt="2023-02-21T16:51:34.008" v="37" actId="478"/>
          <ac:spMkLst>
            <pc:docMk/>
            <pc:sldMk cId="214739865" sldId="258"/>
            <ac:spMk id="9" creationId="{FF48F00B-EACD-24DF-D341-88F2A74387B3}"/>
          </ac:spMkLst>
        </pc:spChg>
        <pc:spChg chg="add del mod">
          <ac:chgData name="sakthiabinayadevaraj@outlook.com" userId="8430b73836bd1790" providerId="LiveId" clId="{B34AEDE0-A577-4E2E-91D5-F650B100287A}" dt="2023-02-21T16:57:59.396" v="65"/>
          <ac:spMkLst>
            <pc:docMk/>
            <pc:sldMk cId="214739865" sldId="258"/>
            <ac:spMk id="10" creationId="{FF51C096-B62D-B574-0DDA-4FB931F9F350}"/>
          </ac:spMkLst>
        </pc:spChg>
        <pc:spChg chg="add del mod">
          <ac:chgData name="sakthiabinayadevaraj@outlook.com" userId="8430b73836bd1790" providerId="LiveId" clId="{B34AEDE0-A577-4E2E-91D5-F650B100287A}" dt="2023-02-21T16:57:59.396" v="65"/>
          <ac:spMkLst>
            <pc:docMk/>
            <pc:sldMk cId="214739865" sldId="258"/>
            <ac:spMk id="11" creationId="{A3BD1E1B-536B-549F-4432-16ACCED5FE9C}"/>
          </ac:spMkLst>
        </pc:spChg>
        <pc:spChg chg="add del mod">
          <ac:chgData name="sakthiabinayadevaraj@outlook.com" userId="8430b73836bd1790" providerId="LiveId" clId="{B34AEDE0-A577-4E2E-91D5-F650B100287A}" dt="2023-02-21T16:57:59.396" v="65"/>
          <ac:spMkLst>
            <pc:docMk/>
            <pc:sldMk cId="214739865" sldId="258"/>
            <ac:spMk id="12" creationId="{AA488426-6FCB-D4A7-B35A-A1B089470856}"/>
          </ac:spMkLst>
        </pc:spChg>
        <pc:spChg chg="add del mod">
          <ac:chgData name="sakthiabinayadevaraj@outlook.com" userId="8430b73836bd1790" providerId="LiveId" clId="{B34AEDE0-A577-4E2E-91D5-F650B100287A}" dt="2023-02-21T16:57:59.396" v="65"/>
          <ac:spMkLst>
            <pc:docMk/>
            <pc:sldMk cId="214739865" sldId="258"/>
            <ac:spMk id="13" creationId="{5AE9CC7F-3E32-9BA9-865A-EAB8E13A8907}"/>
          </ac:spMkLst>
        </pc:spChg>
        <pc:spChg chg="add del mod">
          <ac:chgData name="sakthiabinayadevaraj@outlook.com" userId="8430b73836bd1790" providerId="LiveId" clId="{B34AEDE0-A577-4E2E-91D5-F650B100287A}" dt="2023-02-21T16:57:59.396" v="65"/>
          <ac:spMkLst>
            <pc:docMk/>
            <pc:sldMk cId="214739865" sldId="258"/>
            <ac:spMk id="14" creationId="{2758AF3D-840F-1E91-16D5-861D94A180F1}"/>
          </ac:spMkLst>
        </pc:spChg>
        <pc:spChg chg="add del mod">
          <ac:chgData name="sakthiabinayadevaraj@outlook.com" userId="8430b73836bd1790" providerId="LiveId" clId="{B34AEDE0-A577-4E2E-91D5-F650B100287A}" dt="2023-02-21T16:57:59.396" v="65"/>
          <ac:spMkLst>
            <pc:docMk/>
            <pc:sldMk cId="214739865" sldId="258"/>
            <ac:spMk id="15" creationId="{E425D7DB-07A9-FCCC-7175-720080926081}"/>
          </ac:spMkLst>
        </pc:spChg>
        <pc:spChg chg="add del mod">
          <ac:chgData name="sakthiabinayadevaraj@outlook.com" userId="8430b73836bd1790" providerId="LiveId" clId="{B34AEDE0-A577-4E2E-91D5-F650B100287A}" dt="2023-02-21T16:57:59.396" v="65"/>
          <ac:spMkLst>
            <pc:docMk/>
            <pc:sldMk cId="214739865" sldId="258"/>
            <ac:spMk id="16" creationId="{8EED1657-31C1-67F2-A195-90C279919708}"/>
          </ac:spMkLst>
        </pc:spChg>
        <pc:spChg chg="add del mod">
          <ac:chgData name="sakthiabinayadevaraj@outlook.com" userId="8430b73836bd1790" providerId="LiveId" clId="{B34AEDE0-A577-4E2E-91D5-F650B100287A}" dt="2023-02-21T16:57:59.396" v="65"/>
          <ac:spMkLst>
            <pc:docMk/>
            <pc:sldMk cId="214739865" sldId="258"/>
            <ac:spMk id="17" creationId="{01B1C377-3092-89B9-66F8-C9084C1EEDD3}"/>
          </ac:spMkLst>
        </pc:spChg>
        <pc:spChg chg="add del">
          <ac:chgData name="sakthiabinayadevaraj@outlook.com" userId="8430b73836bd1790" providerId="LiveId" clId="{B34AEDE0-A577-4E2E-91D5-F650B100287A}" dt="2023-02-21T16:57:34.479" v="64" actId="11529"/>
          <ac:spMkLst>
            <pc:docMk/>
            <pc:sldMk cId="214739865" sldId="258"/>
            <ac:spMk id="18" creationId="{796DE8B3-AC34-0698-689D-87F0BF833233}"/>
          </ac:spMkLst>
        </pc:spChg>
        <pc:spChg chg="del mod">
          <ac:chgData name="sakthiabinayadevaraj@outlook.com" userId="8430b73836bd1790" providerId="LiveId" clId="{B34AEDE0-A577-4E2E-91D5-F650B100287A}" dt="2023-02-21T16:58:03.938" v="66"/>
          <ac:spMkLst>
            <pc:docMk/>
            <pc:sldMk cId="214739865" sldId="258"/>
            <ac:spMk id="19" creationId="{04D32B2F-D228-996D-E826-8156D13B405F}"/>
          </ac:spMkLst>
        </pc:spChg>
        <pc:spChg chg="del mod">
          <ac:chgData name="sakthiabinayadevaraj@outlook.com" userId="8430b73836bd1790" providerId="LiveId" clId="{B34AEDE0-A577-4E2E-91D5-F650B100287A}" dt="2023-02-21T16:58:03.938" v="66"/>
          <ac:spMkLst>
            <pc:docMk/>
            <pc:sldMk cId="214739865" sldId="258"/>
            <ac:spMk id="20" creationId="{306380A0-AD42-A689-2B68-61B482AD0927}"/>
          </ac:spMkLst>
        </pc:spChg>
        <pc:spChg chg="del mod">
          <ac:chgData name="sakthiabinayadevaraj@outlook.com" userId="8430b73836bd1790" providerId="LiveId" clId="{B34AEDE0-A577-4E2E-91D5-F650B100287A}" dt="2023-02-21T16:58:03.938" v="66"/>
          <ac:spMkLst>
            <pc:docMk/>
            <pc:sldMk cId="214739865" sldId="258"/>
            <ac:spMk id="21" creationId="{60895E22-62AF-3488-EF18-D0C26AAFA877}"/>
          </ac:spMkLst>
        </pc:spChg>
        <pc:spChg chg="del mod">
          <ac:chgData name="sakthiabinayadevaraj@outlook.com" userId="8430b73836bd1790" providerId="LiveId" clId="{B34AEDE0-A577-4E2E-91D5-F650B100287A}" dt="2023-02-21T16:58:03.938" v="66"/>
          <ac:spMkLst>
            <pc:docMk/>
            <pc:sldMk cId="214739865" sldId="258"/>
            <ac:spMk id="22" creationId="{8A4B0F47-560E-9DD5-0F63-DC0DBBF0FC88}"/>
          </ac:spMkLst>
        </pc:spChg>
        <pc:spChg chg="del mod">
          <ac:chgData name="sakthiabinayadevaraj@outlook.com" userId="8430b73836bd1790" providerId="LiveId" clId="{B34AEDE0-A577-4E2E-91D5-F650B100287A}" dt="2023-02-21T16:58:03.938" v="66"/>
          <ac:spMkLst>
            <pc:docMk/>
            <pc:sldMk cId="214739865" sldId="258"/>
            <ac:spMk id="23" creationId="{912C7C74-65CD-AA9F-ED75-403F3590F00F}"/>
          </ac:spMkLst>
        </pc:spChg>
        <pc:spChg chg="del mod">
          <ac:chgData name="sakthiabinayadevaraj@outlook.com" userId="8430b73836bd1790" providerId="LiveId" clId="{B34AEDE0-A577-4E2E-91D5-F650B100287A}" dt="2023-02-21T16:58:03.938" v="66"/>
          <ac:spMkLst>
            <pc:docMk/>
            <pc:sldMk cId="214739865" sldId="258"/>
            <ac:spMk id="24" creationId="{A7C4495A-78A7-6031-3174-CB09DFBBE910}"/>
          </ac:spMkLst>
        </pc:spChg>
        <pc:spChg chg="del mod">
          <ac:chgData name="sakthiabinayadevaraj@outlook.com" userId="8430b73836bd1790" providerId="LiveId" clId="{B34AEDE0-A577-4E2E-91D5-F650B100287A}" dt="2023-02-21T16:58:03.938" v="66"/>
          <ac:spMkLst>
            <pc:docMk/>
            <pc:sldMk cId="214739865" sldId="258"/>
            <ac:spMk id="25" creationId="{3E24157A-835E-EBE6-AB5D-7FC2D92A698E}"/>
          </ac:spMkLst>
        </pc:spChg>
        <pc:spChg chg="del mod">
          <ac:chgData name="sakthiabinayadevaraj@outlook.com" userId="8430b73836bd1790" providerId="LiveId" clId="{B34AEDE0-A577-4E2E-91D5-F650B100287A}" dt="2023-02-21T16:58:03.938" v="66"/>
          <ac:spMkLst>
            <pc:docMk/>
            <pc:sldMk cId="214739865" sldId="258"/>
            <ac:spMk id="26" creationId="{80B7B9F1-F92A-15A8-4C64-279363C93D31}"/>
          </ac:spMkLst>
        </pc:spChg>
        <pc:spChg chg="mod">
          <ac:chgData name="sakthiabinayadevaraj@outlook.com" userId="8430b73836bd1790" providerId="LiveId" clId="{B34AEDE0-A577-4E2E-91D5-F650B100287A}" dt="2023-02-22T04:37:22.999" v="693" actId="1076"/>
          <ac:spMkLst>
            <pc:docMk/>
            <pc:sldMk cId="214739865" sldId="258"/>
            <ac:spMk id="27" creationId="{5C236CC9-4449-DA59-8393-7C4800E6163F}"/>
          </ac:spMkLst>
        </pc:spChg>
        <pc:graphicFrameChg chg="add del mod">
          <ac:chgData name="sakthiabinayadevaraj@outlook.com" userId="8430b73836bd1790" providerId="LiveId" clId="{B34AEDE0-A577-4E2E-91D5-F650B100287A}" dt="2023-02-21T16:51:13.700" v="34" actId="478"/>
          <ac:graphicFrameMkLst>
            <pc:docMk/>
            <pc:sldMk cId="214739865" sldId="258"/>
            <ac:graphicFrameMk id="6" creationId="{7639F175-8D62-3AC8-7AD3-FED04445C159}"/>
          </ac:graphicFrameMkLst>
        </pc:graphicFrameChg>
        <pc:picChg chg="add del mod">
          <ac:chgData name="sakthiabinayadevaraj@outlook.com" userId="8430b73836bd1790" providerId="LiveId" clId="{B34AEDE0-A577-4E2E-91D5-F650B100287A}" dt="2023-02-22T04:37:19.367" v="692" actId="478"/>
          <ac:picMkLst>
            <pc:docMk/>
            <pc:sldMk cId="214739865" sldId="258"/>
            <ac:picMk id="3" creationId="{C7BFB9A0-4192-FAB3-B881-36FCFF4600A5}"/>
          </ac:picMkLst>
        </pc:picChg>
      </pc:sldChg>
      <pc:sldChg chg="addSp delSp modSp del mod">
        <pc:chgData name="sakthiabinayadevaraj@outlook.com" userId="8430b73836bd1790" providerId="LiveId" clId="{B34AEDE0-A577-4E2E-91D5-F650B100287A}" dt="2023-02-21T16:50:23.066" v="26" actId="2696"/>
        <pc:sldMkLst>
          <pc:docMk/>
          <pc:sldMk cId="3740167875" sldId="258"/>
        </pc:sldMkLst>
        <pc:spChg chg="del">
          <ac:chgData name="sakthiabinayadevaraj@outlook.com" userId="8430b73836bd1790" providerId="LiveId" clId="{B34AEDE0-A577-4E2E-91D5-F650B100287A}" dt="2023-02-21T16:38:23.568" v="14"/>
          <ac:spMkLst>
            <pc:docMk/>
            <pc:sldMk cId="3740167875" sldId="258"/>
            <ac:spMk id="4" creationId="{09022AEB-37C9-BFCD-4585-1AF3CFD5FA29}"/>
          </ac:spMkLst>
        </pc:spChg>
        <pc:spChg chg="del mod">
          <ac:chgData name="sakthiabinayadevaraj@outlook.com" userId="8430b73836bd1790" providerId="LiveId" clId="{B34AEDE0-A577-4E2E-91D5-F650B100287A}" dt="2023-02-21T16:38:23.568" v="14"/>
          <ac:spMkLst>
            <pc:docMk/>
            <pc:sldMk cId="3740167875" sldId="258"/>
            <ac:spMk id="6" creationId="{EE619BAC-4F27-F3CA-49CB-B05603CF66F2}"/>
          </ac:spMkLst>
        </pc:spChg>
        <pc:spChg chg="del mod">
          <ac:chgData name="sakthiabinayadevaraj@outlook.com" userId="8430b73836bd1790" providerId="LiveId" clId="{B34AEDE0-A577-4E2E-91D5-F650B100287A}" dt="2023-02-21T16:38:23.568" v="14"/>
          <ac:spMkLst>
            <pc:docMk/>
            <pc:sldMk cId="3740167875" sldId="258"/>
            <ac:spMk id="7" creationId="{AE2F9D7D-3E10-B79C-A347-63EFA613657F}"/>
          </ac:spMkLst>
        </pc:spChg>
        <pc:spChg chg="del mod">
          <ac:chgData name="sakthiabinayadevaraj@outlook.com" userId="8430b73836bd1790" providerId="LiveId" clId="{B34AEDE0-A577-4E2E-91D5-F650B100287A}" dt="2023-02-21T16:38:23.568" v="14"/>
          <ac:spMkLst>
            <pc:docMk/>
            <pc:sldMk cId="3740167875" sldId="258"/>
            <ac:spMk id="8" creationId="{2082B340-9755-533E-8B0B-33BCF6227047}"/>
          </ac:spMkLst>
        </pc:spChg>
        <pc:spChg chg="del mod">
          <ac:chgData name="sakthiabinayadevaraj@outlook.com" userId="8430b73836bd1790" providerId="LiveId" clId="{B34AEDE0-A577-4E2E-91D5-F650B100287A}" dt="2023-02-21T16:38:23.568" v="14"/>
          <ac:spMkLst>
            <pc:docMk/>
            <pc:sldMk cId="3740167875" sldId="258"/>
            <ac:spMk id="9" creationId="{341F3083-32C8-9A74-2402-EBAD0185B71C}"/>
          </ac:spMkLst>
        </pc:spChg>
        <pc:spChg chg="del mod">
          <ac:chgData name="sakthiabinayadevaraj@outlook.com" userId="8430b73836bd1790" providerId="LiveId" clId="{B34AEDE0-A577-4E2E-91D5-F650B100287A}" dt="2023-02-21T16:38:23.568" v="14"/>
          <ac:spMkLst>
            <pc:docMk/>
            <pc:sldMk cId="3740167875" sldId="258"/>
            <ac:spMk id="10" creationId="{6485700D-931C-DAF6-38CA-C399396F5759}"/>
          </ac:spMkLst>
        </pc:spChg>
        <pc:spChg chg="add del mod">
          <ac:chgData name="sakthiabinayadevaraj@outlook.com" userId="8430b73836bd1790" providerId="LiveId" clId="{B34AEDE0-A577-4E2E-91D5-F650B100287A}" dt="2023-02-21T16:38:23.568" v="14"/>
          <ac:spMkLst>
            <pc:docMk/>
            <pc:sldMk cId="3740167875" sldId="258"/>
            <ac:spMk id="11" creationId="{F254D322-2F32-0F11-97D5-7AA48319129D}"/>
          </ac:spMkLst>
        </pc:spChg>
        <pc:spChg chg="mod">
          <ac:chgData name="sakthiabinayadevaraj@outlook.com" userId="8430b73836bd1790" providerId="LiveId" clId="{B34AEDE0-A577-4E2E-91D5-F650B100287A}" dt="2023-02-21T16:49:56.149" v="25" actId="14100"/>
          <ac:spMkLst>
            <pc:docMk/>
            <pc:sldMk cId="3740167875" sldId="258"/>
            <ac:spMk id="12" creationId="{17A9C22A-B001-1252-F4AE-12539FE899DA}"/>
          </ac:spMkLst>
        </pc:spChg>
        <pc:spChg chg="add del">
          <ac:chgData name="sakthiabinayadevaraj@outlook.com" userId="8430b73836bd1790" providerId="LiveId" clId="{B34AEDE0-A577-4E2E-91D5-F650B100287A}" dt="2023-02-21T16:38:27.802" v="16" actId="11529"/>
          <ac:spMkLst>
            <pc:docMk/>
            <pc:sldMk cId="3740167875" sldId="258"/>
            <ac:spMk id="13" creationId="{5DE37F82-F506-1D52-7158-81D209C1E327}"/>
          </ac:spMkLst>
        </pc:spChg>
      </pc:sldChg>
      <pc:sldChg chg="addSp delSp modSp new mod">
        <pc:chgData name="sakthiabinayadevaraj@outlook.com" userId="8430b73836bd1790" providerId="LiveId" clId="{B34AEDE0-A577-4E2E-91D5-F650B100287A}" dt="2023-02-21T17:23:52.735" v="385" actId="1076"/>
        <pc:sldMkLst>
          <pc:docMk/>
          <pc:sldMk cId="1736047312" sldId="259"/>
        </pc:sldMkLst>
        <pc:spChg chg="add del mod">
          <ac:chgData name="sakthiabinayadevaraj@outlook.com" userId="8430b73836bd1790" providerId="LiveId" clId="{B34AEDE0-A577-4E2E-91D5-F650B100287A}" dt="2023-02-21T17:23:48.954" v="384" actId="1076"/>
          <ac:spMkLst>
            <pc:docMk/>
            <pc:sldMk cId="1736047312" sldId="259"/>
            <ac:spMk id="2" creationId="{79C0837A-3D9E-F3C9-7DF7-BD4CC901602E}"/>
          </ac:spMkLst>
        </pc:spChg>
        <pc:spChg chg="add del mod">
          <ac:chgData name="sakthiabinayadevaraj@outlook.com" userId="8430b73836bd1790" providerId="LiveId" clId="{B34AEDE0-A577-4E2E-91D5-F650B100287A}" dt="2023-02-21T17:01:15.032" v="84" actId="478"/>
          <ac:spMkLst>
            <pc:docMk/>
            <pc:sldMk cId="1736047312" sldId="259"/>
            <ac:spMk id="3" creationId="{2250C9A9-E686-4AB4-7382-5E226D7E138C}"/>
          </ac:spMkLst>
        </pc:spChg>
        <pc:spChg chg="add mod">
          <ac:chgData name="sakthiabinayadevaraj@outlook.com" userId="8430b73836bd1790" providerId="LiveId" clId="{B34AEDE0-A577-4E2E-91D5-F650B100287A}" dt="2023-02-21T17:23:44.281" v="383" actId="1076"/>
          <ac:spMkLst>
            <pc:docMk/>
            <pc:sldMk cId="1736047312" sldId="259"/>
            <ac:spMk id="5" creationId="{FDAFF620-C4E8-587D-49FB-06E7941F31C3}"/>
          </ac:spMkLst>
        </pc:spChg>
        <pc:picChg chg="add del mod">
          <ac:chgData name="sakthiabinayadevaraj@outlook.com" userId="8430b73836bd1790" providerId="LiveId" clId="{B34AEDE0-A577-4E2E-91D5-F650B100287A}" dt="2023-02-21T17:06:06.945" v="119" actId="478"/>
          <ac:picMkLst>
            <pc:docMk/>
            <pc:sldMk cId="1736047312" sldId="259"/>
            <ac:picMk id="7" creationId="{1EF06449-51CD-6E66-FE7A-02E83278C32E}"/>
          </ac:picMkLst>
        </pc:picChg>
        <pc:picChg chg="add del mod">
          <ac:chgData name="sakthiabinayadevaraj@outlook.com" userId="8430b73836bd1790" providerId="LiveId" clId="{B34AEDE0-A577-4E2E-91D5-F650B100287A}" dt="2023-02-21T17:07:35.036" v="124" actId="478"/>
          <ac:picMkLst>
            <pc:docMk/>
            <pc:sldMk cId="1736047312" sldId="259"/>
            <ac:picMk id="9" creationId="{BA9E3F78-B63A-64DC-9F83-992704E42972}"/>
          </ac:picMkLst>
        </pc:picChg>
        <pc:picChg chg="add mod">
          <ac:chgData name="sakthiabinayadevaraj@outlook.com" userId="8430b73836bd1790" providerId="LiveId" clId="{B34AEDE0-A577-4E2E-91D5-F650B100287A}" dt="2023-02-21T17:23:52.735" v="385" actId="1076"/>
          <ac:picMkLst>
            <pc:docMk/>
            <pc:sldMk cId="1736047312" sldId="259"/>
            <ac:picMk id="11" creationId="{CED65472-E26C-7FE6-F2BC-CF2C971A5164}"/>
          </ac:picMkLst>
        </pc:picChg>
      </pc:sldChg>
      <pc:sldChg chg="addSp delSp modSp new mod">
        <pc:chgData name="sakthiabinayadevaraj@outlook.com" userId="8430b73836bd1790" providerId="LiveId" clId="{B34AEDE0-A577-4E2E-91D5-F650B100287A}" dt="2023-02-21T17:23:15.175" v="382" actId="1076"/>
        <pc:sldMkLst>
          <pc:docMk/>
          <pc:sldMk cId="2092596105" sldId="260"/>
        </pc:sldMkLst>
        <pc:spChg chg="mod">
          <ac:chgData name="sakthiabinayadevaraj@outlook.com" userId="8430b73836bd1790" providerId="LiveId" clId="{B34AEDE0-A577-4E2E-91D5-F650B100287A}" dt="2023-02-21T17:23:15.175" v="382" actId="1076"/>
          <ac:spMkLst>
            <pc:docMk/>
            <pc:sldMk cId="2092596105" sldId="260"/>
            <ac:spMk id="2" creationId="{0F149AED-10D3-31CA-AC4A-E28742A07E14}"/>
          </ac:spMkLst>
        </pc:spChg>
        <pc:spChg chg="del mod">
          <ac:chgData name="sakthiabinayadevaraj@outlook.com" userId="8430b73836bd1790" providerId="LiveId" clId="{B34AEDE0-A577-4E2E-91D5-F650B100287A}" dt="2023-02-21T17:10:16.401" v="145" actId="478"/>
          <ac:spMkLst>
            <pc:docMk/>
            <pc:sldMk cId="2092596105" sldId="260"/>
            <ac:spMk id="3" creationId="{14C9413E-E298-46F0-84A8-29F2731EE763}"/>
          </ac:spMkLst>
        </pc:spChg>
        <pc:spChg chg="add mod">
          <ac:chgData name="sakthiabinayadevaraj@outlook.com" userId="8430b73836bd1790" providerId="LiveId" clId="{B34AEDE0-A577-4E2E-91D5-F650B100287A}" dt="2023-02-21T17:23:13.432" v="381" actId="14100"/>
          <ac:spMkLst>
            <pc:docMk/>
            <pc:sldMk cId="2092596105" sldId="260"/>
            <ac:spMk id="8" creationId="{5596E829-3623-A767-E511-EE1B6C59345B}"/>
          </ac:spMkLst>
        </pc:spChg>
        <pc:spChg chg="add del mod">
          <ac:chgData name="sakthiabinayadevaraj@outlook.com" userId="8430b73836bd1790" providerId="LiveId" clId="{B34AEDE0-A577-4E2E-91D5-F650B100287A}" dt="2023-02-21T17:21:59.946" v="359"/>
          <ac:spMkLst>
            <pc:docMk/>
            <pc:sldMk cId="2092596105" sldId="260"/>
            <ac:spMk id="9" creationId="{6DFE574E-5801-C628-99A1-3483DE6C0496}"/>
          </ac:spMkLst>
        </pc:spChg>
        <pc:spChg chg="add del mod">
          <ac:chgData name="sakthiabinayadevaraj@outlook.com" userId="8430b73836bd1790" providerId="LiveId" clId="{B34AEDE0-A577-4E2E-91D5-F650B100287A}" dt="2023-02-21T17:22:14.928" v="361"/>
          <ac:spMkLst>
            <pc:docMk/>
            <pc:sldMk cId="2092596105" sldId="260"/>
            <ac:spMk id="10" creationId="{0FED7A39-FCA1-F3DA-FE85-FECD06B998EF}"/>
          </ac:spMkLst>
        </pc:spChg>
        <pc:picChg chg="add mod">
          <ac:chgData name="sakthiabinayadevaraj@outlook.com" userId="8430b73836bd1790" providerId="LiveId" clId="{B34AEDE0-A577-4E2E-91D5-F650B100287A}" dt="2023-02-21T17:21:42.466" v="340" actId="1076"/>
          <ac:picMkLst>
            <pc:docMk/>
            <pc:sldMk cId="2092596105" sldId="260"/>
            <ac:picMk id="5" creationId="{A3079140-CE16-0511-D2EE-65FA53AA2855}"/>
          </ac:picMkLst>
        </pc:picChg>
        <pc:picChg chg="add mod">
          <ac:chgData name="sakthiabinayadevaraj@outlook.com" userId="8430b73836bd1790" providerId="LiveId" clId="{B34AEDE0-A577-4E2E-91D5-F650B100287A}" dt="2023-02-21T17:21:25.141" v="338" actId="1076"/>
          <ac:picMkLst>
            <pc:docMk/>
            <pc:sldMk cId="2092596105" sldId="260"/>
            <ac:picMk id="7" creationId="{EAA1441D-F873-D185-77A0-68E6021083F5}"/>
          </ac:picMkLst>
        </pc:picChg>
      </pc:sldChg>
      <pc:sldChg chg="addSp delSp modSp new mod">
        <pc:chgData name="sakthiabinayadevaraj@outlook.com" userId="8430b73836bd1790" providerId="LiveId" clId="{B34AEDE0-A577-4E2E-91D5-F650B100287A}" dt="2023-02-21T17:21:07.148" v="334" actId="14100"/>
        <pc:sldMkLst>
          <pc:docMk/>
          <pc:sldMk cId="3988622030" sldId="261"/>
        </pc:sldMkLst>
        <pc:spChg chg="mod">
          <ac:chgData name="sakthiabinayadevaraj@outlook.com" userId="8430b73836bd1790" providerId="LiveId" clId="{B34AEDE0-A577-4E2E-91D5-F650B100287A}" dt="2023-02-21T17:20:48.490" v="332" actId="20577"/>
          <ac:spMkLst>
            <pc:docMk/>
            <pc:sldMk cId="3988622030" sldId="261"/>
            <ac:spMk id="2" creationId="{8B3927F3-E2E4-10C9-3750-8646674A45DC}"/>
          </ac:spMkLst>
        </pc:spChg>
        <pc:spChg chg="del">
          <ac:chgData name="sakthiabinayadevaraj@outlook.com" userId="8430b73836bd1790" providerId="LiveId" clId="{B34AEDE0-A577-4E2E-91D5-F650B100287A}" dt="2023-02-21T17:11:51.709" v="160" actId="478"/>
          <ac:spMkLst>
            <pc:docMk/>
            <pc:sldMk cId="3988622030" sldId="261"/>
            <ac:spMk id="3" creationId="{C7190236-BE9A-1408-3F0E-64A17874E08F}"/>
          </ac:spMkLst>
        </pc:spChg>
        <pc:spChg chg="add mod">
          <ac:chgData name="sakthiabinayadevaraj@outlook.com" userId="8430b73836bd1790" providerId="LiveId" clId="{B34AEDE0-A577-4E2E-91D5-F650B100287A}" dt="2023-02-21T17:20:15.635" v="298"/>
          <ac:spMkLst>
            <pc:docMk/>
            <pc:sldMk cId="3988622030" sldId="261"/>
            <ac:spMk id="8" creationId="{3B194F99-1817-E750-2113-31F15645EAB6}"/>
          </ac:spMkLst>
        </pc:spChg>
        <pc:picChg chg="add mod">
          <ac:chgData name="sakthiabinayadevaraj@outlook.com" userId="8430b73836bd1790" providerId="LiveId" clId="{B34AEDE0-A577-4E2E-91D5-F650B100287A}" dt="2023-02-21T17:12:51.600" v="185" actId="14100"/>
          <ac:picMkLst>
            <pc:docMk/>
            <pc:sldMk cId="3988622030" sldId="261"/>
            <ac:picMk id="5" creationId="{2EBA7E8D-F38D-5EB7-8ADF-7CE5DF1460BA}"/>
          </ac:picMkLst>
        </pc:picChg>
        <pc:picChg chg="add mod">
          <ac:chgData name="sakthiabinayadevaraj@outlook.com" userId="8430b73836bd1790" providerId="LiveId" clId="{B34AEDE0-A577-4E2E-91D5-F650B100287A}" dt="2023-02-21T17:21:07.148" v="334" actId="14100"/>
          <ac:picMkLst>
            <pc:docMk/>
            <pc:sldMk cId="3988622030" sldId="261"/>
            <ac:picMk id="7" creationId="{35CCCA4D-63B3-5518-14D2-DA13F99A49EF}"/>
          </ac:picMkLst>
        </pc:picChg>
      </pc:sldChg>
      <pc:sldChg chg="addSp delSp modSp new mod">
        <pc:chgData name="sakthiabinayadevaraj@outlook.com" userId="8430b73836bd1790" providerId="LiveId" clId="{B34AEDE0-A577-4E2E-91D5-F650B100287A}" dt="2023-02-21T17:17:36.143" v="274" actId="255"/>
        <pc:sldMkLst>
          <pc:docMk/>
          <pc:sldMk cId="2481564017" sldId="262"/>
        </pc:sldMkLst>
        <pc:spChg chg="mod">
          <ac:chgData name="sakthiabinayadevaraj@outlook.com" userId="8430b73836bd1790" providerId="LiveId" clId="{B34AEDE0-A577-4E2E-91D5-F650B100287A}" dt="2023-02-21T17:17:36.143" v="274" actId="255"/>
          <ac:spMkLst>
            <pc:docMk/>
            <pc:sldMk cId="2481564017" sldId="262"/>
            <ac:spMk id="2" creationId="{C63C6F80-AC11-EDA5-0BF2-CEC8C98B5ED7}"/>
          </ac:spMkLst>
        </pc:spChg>
        <pc:spChg chg="del mod">
          <ac:chgData name="sakthiabinayadevaraj@outlook.com" userId="8430b73836bd1790" providerId="LiveId" clId="{B34AEDE0-A577-4E2E-91D5-F650B100287A}" dt="2023-02-21T17:14:03.508" v="217" actId="478"/>
          <ac:spMkLst>
            <pc:docMk/>
            <pc:sldMk cId="2481564017" sldId="262"/>
            <ac:spMk id="3" creationId="{0999C746-6EB4-878B-FF72-763F4168108A}"/>
          </ac:spMkLst>
        </pc:spChg>
        <pc:spChg chg="add mod">
          <ac:chgData name="sakthiabinayadevaraj@outlook.com" userId="8430b73836bd1790" providerId="LiveId" clId="{B34AEDE0-A577-4E2E-91D5-F650B100287A}" dt="2023-02-21T17:16:18.089" v="253"/>
          <ac:spMkLst>
            <pc:docMk/>
            <pc:sldMk cId="2481564017" sldId="262"/>
            <ac:spMk id="6" creationId="{69830904-BC03-66C2-C688-3C6B98017C53}"/>
          </ac:spMkLst>
        </pc:spChg>
        <pc:picChg chg="add mod">
          <ac:chgData name="sakthiabinayadevaraj@outlook.com" userId="8430b73836bd1790" providerId="LiveId" clId="{B34AEDE0-A577-4E2E-91D5-F650B100287A}" dt="2023-02-21T17:16:02.986" v="252" actId="1076"/>
          <ac:picMkLst>
            <pc:docMk/>
            <pc:sldMk cId="2481564017" sldId="262"/>
            <ac:picMk id="5" creationId="{4577B834-E5CB-FF6E-0A87-7FA57B5838D4}"/>
          </ac:picMkLst>
        </pc:picChg>
      </pc:sldChg>
      <pc:sldChg chg="addSp delSp modSp new mod">
        <pc:chgData name="sakthiabinayadevaraj@outlook.com" userId="8430b73836bd1790" providerId="LiveId" clId="{B34AEDE0-A577-4E2E-91D5-F650B100287A}" dt="2023-02-21T17:19:23.634" v="295" actId="14100"/>
        <pc:sldMkLst>
          <pc:docMk/>
          <pc:sldMk cId="301815280" sldId="263"/>
        </pc:sldMkLst>
        <pc:spChg chg="mod">
          <ac:chgData name="sakthiabinayadevaraj@outlook.com" userId="8430b73836bd1790" providerId="LiveId" clId="{B34AEDE0-A577-4E2E-91D5-F650B100287A}" dt="2023-02-21T17:17:50.749" v="276" actId="14100"/>
          <ac:spMkLst>
            <pc:docMk/>
            <pc:sldMk cId="301815280" sldId="263"/>
            <ac:spMk id="2" creationId="{D4BFDB21-6D7A-EAF2-452C-1001E5E3C426}"/>
          </ac:spMkLst>
        </pc:spChg>
        <pc:spChg chg="del mod">
          <ac:chgData name="sakthiabinayadevaraj@outlook.com" userId="8430b73836bd1790" providerId="LiveId" clId="{B34AEDE0-A577-4E2E-91D5-F650B100287A}" dt="2023-02-21T17:14:36.072" v="223" actId="478"/>
          <ac:spMkLst>
            <pc:docMk/>
            <pc:sldMk cId="301815280" sldId="263"/>
            <ac:spMk id="3" creationId="{1F5F76F9-35AA-DF8E-F200-C4FA14DE53D2}"/>
          </ac:spMkLst>
        </pc:spChg>
        <pc:spChg chg="add mod">
          <ac:chgData name="sakthiabinayadevaraj@outlook.com" userId="8430b73836bd1790" providerId="LiveId" clId="{B34AEDE0-A577-4E2E-91D5-F650B100287A}" dt="2023-02-21T17:19:23.634" v="295" actId="14100"/>
          <ac:spMkLst>
            <pc:docMk/>
            <pc:sldMk cId="301815280" sldId="263"/>
            <ac:spMk id="6" creationId="{71008BC1-BB5B-E753-3DD0-9B1AAB90F0BA}"/>
          </ac:spMkLst>
        </pc:spChg>
        <pc:picChg chg="add mod">
          <ac:chgData name="sakthiabinayadevaraj@outlook.com" userId="8430b73836bd1790" providerId="LiveId" clId="{B34AEDE0-A577-4E2E-91D5-F650B100287A}" dt="2023-02-21T17:17:45.037" v="275" actId="1076"/>
          <ac:picMkLst>
            <pc:docMk/>
            <pc:sldMk cId="301815280" sldId="263"/>
            <ac:picMk id="5" creationId="{F55573B6-5321-2018-92C1-71E68D36F9B6}"/>
          </ac:picMkLst>
        </pc:picChg>
      </pc:sldChg>
      <pc:sldChg chg="addSp delSp modSp new mod">
        <pc:chgData name="sakthiabinayadevaraj@outlook.com" userId="8430b73836bd1790" providerId="LiveId" clId="{B34AEDE0-A577-4E2E-91D5-F650B100287A}" dt="2023-02-21T17:28:44.991" v="425" actId="14100"/>
        <pc:sldMkLst>
          <pc:docMk/>
          <pc:sldMk cId="841990412" sldId="264"/>
        </pc:sldMkLst>
        <pc:spChg chg="mod">
          <ac:chgData name="sakthiabinayadevaraj@outlook.com" userId="8430b73836bd1790" providerId="LiveId" clId="{B34AEDE0-A577-4E2E-91D5-F650B100287A}" dt="2023-02-21T17:27:16.064" v="413" actId="14100"/>
          <ac:spMkLst>
            <pc:docMk/>
            <pc:sldMk cId="841990412" sldId="264"/>
            <ac:spMk id="2" creationId="{1C589322-54F7-134C-4251-419F7DC7EE50}"/>
          </ac:spMkLst>
        </pc:spChg>
        <pc:spChg chg="del mod">
          <ac:chgData name="sakthiabinayadevaraj@outlook.com" userId="8430b73836bd1790" providerId="LiveId" clId="{B34AEDE0-A577-4E2E-91D5-F650B100287A}" dt="2023-02-21T17:15:19.128" v="248" actId="478"/>
          <ac:spMkLst>
            <pc:docMk/>
            <pc:sldMk cId="841990412" sldId="264"/>
            <ac:spMk id="3" creationId="{88F720CD-2E1F-C182-AE86-A7F01CA9EED5}"/>
          </ac:spMkLst>
        </pc:spChg>
        <pc:spChg chg="add mod">
          <ac:chgData name="sakthiabinayadevaraj@outlook.com" userId="8430b73836bd1790" providerId="LiveId" clId="{B34AEDE0-A577-4E2E-91D5-F650B100287A}" dt="2023-02-21T17:28:13.821" v="418" actId="1076"/>
          <ac:spMkLst>
            <pc:docMk/>
            <pc:sldMk cId="841990412" sldId="264"/>
            <ac:spMk id="5" creationId="{ED092F97-E018-343C-D409-40A007E0191F}"/>
          </ac:spMkLst>
        </pc:spChg>
        <pc:picChg chg="add mod">
          <ac:chgData name="sakthiabinayadevaraj@outlook.com" userId="8430b73836bd1790" providerId="LiveId" clId="{B34AEDE0-A577-4E2E-91D5-F650B100287A}" dt="2023-02-21T17:28:44.991" v="425" actId="14100"/>
          <ac:picMkLst>
            <pc:docMk/>
            <pc:sldMk cId="841990412" sldId="264"/>
            <ac:picMk id="7" creationId="{492D1A7C-2CAD-43C4-DE09-ACE072830D27}"/>
          </ac:picMkLst>
        </pc:picChg>
      </pc:sldChg>
      <pc:sldChg chg="addSp modSp new mod ord modTransition">
        <pc:chgData name="sakthiabinayadevaraj@outlook.com" userId="8430b73836bd1790" providerId="LiveId" clId="{B34AEDE0-A577-4E2E-91D5-F650B100287A}" dt="2023-02-22T04:33:05.575" v="569"/>
        <pc:sldMkLst>
          <pc:docMk/>
          <pc:sldMk cId="3406714420" sldId="265"/>
        </pc:sldMkLst>
        <pc:spChg chg="mod">
          <ac:chgData name="sakthiabinayadevaraj@outlook.com" userId="8430b73836bd1790" providerId="LiveId" clId="{B34AEDE0-A577-4E2E-91D5-F650B100287A}" dt="2023-02-22T04:25:20.744" v="453" actId="20577"/>
          <ac:spMkLst>
            <pc:docMk/>
            <pc:sldMk cId="3406714420" sldId="265"/>
            <ac:spMk id="2" creationId="{1231D7A3-6CAE-FAD3-A86A-CB9C633EEE4C}"/>
          </ac:spMkLst>
        </pc:spChg>
        <pc:spChg chg="mod">
          <ac:chgData name="sakthiabinayadevaraj@outlook.com" userId="8430b73836bd1790" providerId="LiveId" clId="{B34AEDE0-A577-4E2E-91D5-F650B100287A}" dt="2023-02-22T04:26:22.577" v="538" actId="20577"/>
          <ac:spMkLst>
            <pc:docMk/>
            <pc:sldMk cId="3406714420" sldId="265"/>
            <ac:spMk id="3" creationId="{23B16DA3-63D9-DA82-D261-9556DD8DB3EA}"/>
          </ac:spMkLst>
        </pc:spChg>
        <pc:picChg chg="add mod">
          <ac:chgData name="sakthiabinayadevaraj@outlook.com" userId="8430b73836bd1790" providerId="LiveId" clId="{B34AEDE0-A577-4E2E-91D5-F650B100287A}" dt="2023-02-22T04:27:05.822" v="542" actId="1076"/>
          <ac:picMkLst>
            <pc:docMk/>
            <pc:sldMk cId="3406714420" sldId="265"/>
            <ac:picMk id="5" creationId="{52764657-E37B-4D44-1641-5F36159D5BD3}"/>
          </ac:picMkLst>
        </pc:picChg>
        <pc:picChg chg="add mod">
          <ac:chgData name="sakthiabinayadevaraj@outlook.com" userId="8430b73836bd1790" providerId="LiveId" clId="{B34AEDE0-A577-4E2E-91D5-F650B100287A}" dt="2023-02-22T04:27:26.563" v="545" actId="1076"/>
          <ac:picMkLst>
            <pc:docMk/>
            <pc:sldMk cId="3406714420" sldId="265"/>
            <ac:picMk id="7" creationId="{00A054BA-29EC-4349-2223-C3EE276888B7}"/>
          </ac:picMkLst>
        </pc:picChg>
        <pc:picChg chg="add mod">
          <ac:chgData name="sakthiabinayadevaraj@outlook.com" userId="8430b73836bd1790" providerId="LiveId" clId="{B34AEDE0-A577-4E2E-91D5-F650B100287A}" dt="2023-02-22T04:28:34.287" v="554" actId="1076"/>
          <ac:picMkLst>
            <pc:docMk/>
            <pc:sldMk cId="3406714420" sldId="265"/>
            <ac:picMk id="9" creationId="{FD730F69-6407-9C0B-0BAD-6CA5E933A159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f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68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8312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43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2679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613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6774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4963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5379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1235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667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7108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5173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4613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0194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035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6538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027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37DFEF-13E4-473D-BD4A-7EED3BF1923D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0BE6D-4500-4128-9B56-E81145ED8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8431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  <p:sldLayoutId id="2147483864" r:id="rId13"/>
    <p:sldLayoutId id="2147483865" r:id="rId14"/>
    <p:sldLayoutId id="2147483866" r:id="rId15"/>
    <p:sldLayoutId id="2147483867" r:id="rId16"/>
    <p:sldLayoutId id="2147483868" r:id="rId1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484F-0D62-30A0-C62A-53A12F809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2649071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TUNE IN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164A7F-C8A1-7E04-A7BA-622E900B6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096871"/>
            <a:ext cx="8825658" cy="1541929"/>
          </a:xfrm>
        </p:spPr>
        <p:txBody>
          <a:bodyPr>
            <a:normAutofit fontScale="25000" lnSpcReduction="20000"/>
          </a:bodyPr>
          <a:lstStyle/>
          <a:p>
            <a:r>
              <a:rPr lang="en-US" sz="6000" dirty="0"/>
              <a:t>ABINAYA K</a:t>
            </a:r>
          </a:p>
          <a:p>
            <a:r>
              <a:rPr lang="en-US" sz="6000" dirty="0"/>
              <a:t>727822TUCS003</a:t>
            </a:r>
          </a:p>
          <a:p>
            <a:r>
              <a:rPr lang="en-US" sz="6000" dirty="0"/>
              <a:t>COMPUTER SCIENCE ENGINEERING</a:t>
            </a:r>
          </a:p>
          <a:p>
            <a:r>
              <a:rPr lang="en-US" sz="6000" dirty="0"/>
              <a:t>GUIDED BY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6000" dirty="0"/>
              <a:t> MENTORED :  MR.R.MANOPALANIRAJA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6000" dirty="0"/>
              <a:t> MENTOR     :  MRS.P.KALPANA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E56161-9895-E134-B327-1E46C6D34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413" y="3142130"/>
            <a:ext cx="3290044" cy="329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95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C236CC9-4449-DA59-8393-7C4800E6163F}"/>
              </a:ext>
            </a:extLst>
          </p:cNvPr>
          <p:cNvSpPr/>
          <p:nvPr/>
        </p:nvSpPr>
        <p:spPr>
          <a:xfrm>
            <a:off x="2163916" y="328353"/>
            <a:ext cx="6683434" cy="6201294"/>
          </a:xfrm>
          <a:custGeom>
            <a:avLst/>
            <a:gdLst>
              <a:gd name="connsiteX0" fmla="*/ 2657303 w 6683434"/>
              <a:gd name="connsiteY0" fmla="*/ 1271847 h 5303519"/>
              <a:gd name="connsiteX1" fmla="*/ 3363885 w 6683434"/>
              <a:gd name="connsiteY1" fmla="*/ 1271847 h 5303519"/>
              <a:gd name="connsiteX2" fmla="*/ 3363885 w 6683434"/>
              <a:gd name="connsiteY2" fmla="*/ 5303519 h 5303519"/>
              <a:gd name="connsiteX3" fmla="*/ 2657303 w 6683434"/>
              <a:gd name="connsiteY3" fmla="*/ 5303519 h 5303519"/>
              <a:gd name="connsiteX4" fmla="*/ 3480263 w 6683434"/>
              <a:gd name="connsiteY4" fmla="*/ 961506 h 5303519"/>
              <a:gd name="connsiteX5" fmla="*/ 4186845 w 6683434"/>
              <a:gd name="connsiteY5" fmla="*/ 961506 h 5303519"/>
              <a:gd name="connsiteX6" fmla="*/ 4186845 w 6683434"/>
              <a:gd name="connsiteY6" fmla="*/ 4993178 h 5303519"/>
              <a:gd name="connsiteX7" fmla="*/ 3480263 w 6683434"/>
              <a:gd name="connsiteY7" fmla="*/ 4993178 h 5303519"/>
              <a:gd name="connsiteX8" fmla="*/ 1787930 w 6683434"/>
              <a:gd name="connsiteY8" fmla="*/ 961504 h 5303519"/>
              <a:gd name="connsiteX9" fmla="*/ 2494512 w 6683434"/>
              <a:gd name="connsiteY9" fmla="*/ 961504 h 5303519"/>
              <a:gd name="connsiteX10" fmla="*/ 2494512 w 6683434"/>
              <a:gd name="connsiteY10" fmla="*/ 4993177 h 5303519"/>
              <a:gd name="connsiteX11" fmla="*/ 1787930 w 6683434"/>
              <a:gd name="connsiteY11" fmla="*/ 4993177 h 5303519"/>
              <a:gd name="connsiteX12" fmla="*/ 0 w 6683434"/>
              <a:gd name="connsiteY12" fmla="*/ 703810 h 5303519"/>
              <a:gd name="connsiteX13" fmla="*/ 706582 w 6683434"/>
              <a:gd name="connsiteY13" fmla="*/ 703810 h 5303519"/>
              <a:gd name="connsiteX14" fmla="*/ 706582 w 6683434"/>
              <a:gd name="connsiteY14" fmla="*/ 4735483 h 5303519"/>
              <a:gd name="connsiteX15" fmla="*/ 0 w 6683434"/>
              <a:gd name="connsiteY15" fmla="*/ 4735483 h 5303519"/>
              <a:gd name="connsiteX16" fmla="*/ 4251961 w 6683434"/>
              <a:gd name="connsiteY16" fmla="*/ 473826 h 5303519"/>
              <a:gd name="connsiteX17" fmla="*/ 4958543 w 6683434"/>
              <a:gd name="connsiteY17" fmla="*/ 473826 h 5303519"/>
              <a:gd name="connsiteX18" fmla="*/ 4958543 w 6683434"/>
              <a:gd name="connsiteY18" fmla="*/ 4505499 h 5303519"/>
              <a:gd name="connsiteX19" fmla="*/ 4251961 w 6683434"/>
              <a:gd name="connsiteY19" fmla="*/ 4505499 h 5303519"/>
              <a:gd name="connsiteX20" fmla="*/ 918557 w 6683434"/>
              <a:gd name="connsiteY20" fmla="*/ 299258 h 5303519"/>
              <a:gd name="connsiteX21" fmla="*/ 1625139 w 6683434"/>
              <a:gd name="connsiteY21" fmla="*/ 299258 h 5303519"/>
              <a:gd name="connsiteX22" fmla="*/ 1625139 w 6683434"/>
              <a:gd name="connsiteY22" fmla="*/ 4330931 h 5303519"/>
              <a:gd name="connsiteX23" fmla="*/ 918557 w 6683434"/>
              <a:gd name="connsiteY23" fmla="*/ 4330931 h 5303519"/>
              <a:gd name="connsiteX24" fmla="*/ 5081848 w 6683434"/>
              <a:gd name="connsiteY24" fmla="*/ 199505 h 5303519"/>
              <a:gd name="connsiteX25" fmla="*/ 5788430 w 6683434"/>
              <a:gd name="connsiteY25" fmla="*/ 199505 h 5303519"/>
              <a:gd name="connsiteX26" fmla="*/ 5788430 w 6683434"/>
              <a:gd name="connsiteY26" fmla="*/ 4231178 h 5303519"/>
              <a:gd name="connsiteX27" fmla="*/ 5081848 w 6683434"/>
              <a:gd name="connsiteY27" fmla="*/ 4231178 h 5303519"/>
              <a:gd name="connsiteX28" fmla="*/ 5976852 w 6683434"/>
              <a:gd name="connsiteY28" fmla="*/ 0 h 5303519"/>
              <a:gd name="connsiteX29" fmla="*/ 6683434 w 6683434"/>
              <a:gd name="connsiteY29" fmla="*/ 0 h 5303519"/>
              <a:gd name="connsiteX30" fmla="*/ 6683434 w 6683434"/>
              <a:gd name="connsiteY30" fmla="*/ 4031673 h 5303519"/>
              <a:gd name="connsiteX31" fmla="*/ 5976852 w 6683434"/>
              <a:gd name="connsiteY31" fmla="*/ 4031673 h 530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683434" h="5303519">
                <a:moveTo>
                  <a:pt x="2657303" y="1271847"/>
                </a:moveTo>
                <a:lnTo>
                  <a:pt x="3363885" y="1271847"/>
                </a:lnTo>
                <a:lnTo>
                  <a:pt x="3363885" y="5303519"/>
                </a:lnTo>
                <a:lnTo>
                  <a:pt x="2657303" y="5303519"/>
                </a:lnTo>
                <a:close/>
                <a:moveTo>
                  <a:pt x="3480263" y="961506"/>
                </a:moveTo>
                <a:lnTo>
                  <a:pt x="4186845" y="961506"/>
                </a:lnTo>
                <a:lnTo>
                  <a:pt x="4186845" y="4993178"/>
                </a:lnTo>
                <a:lnTo>
                  <a:pt x="3480263" y="4993178"/>
                </a:lnTo>
                <a:close/>
                <a:moveTo>
                  <a:pt x="1787930" y="961504"/>
                </a:moveTo>
                <a:lnTo>
                  <a:pt x="2494512" y="961504"/>
                </a:lnTo>
                <a:lnTo>
                  <a:pt x="2494512" y="4993177"/>
                </a:lnTo>
                <a:lnTo>
                  <a:pt x="1787930" y="4993177"/>
                </a:lnTo>
                <a:close/>
                <a:moveTo>
                  <a:pt x="0" y="703810"/>
                </a:moveTo>
                <a:lnTo>
                  <a:pt x="706582" y="703810"/>
                </a:lnTo>
                <a:lnTo>
                  <a:pt x="706582" y="4735483"/>
                </a:lnTo>
                <a:lnTo>
                  <a:pt x="0" y="4735483"/>
                </a:lnTo>
                <a:close/>
                <a:moveTo>
                  <a:pt x="4251961" y="473826"/>
                </a:moveTo>
                <a:lnTo>
                  <a:pt x="4958543" y="473826"/>
                </a:lnTo>
                <a:lnTo>
                  <a:pt x="4958543" y="4505499"/>
                </a:lnTo>
                <a:lnTo>
                  <a:pt x="4251961" y="4505499"/>
                </a:lnTo>
                <a:close/>
                <a:moveTo>
                  <a:pt x="918557" y="299258"/>
                </a:moveTo>
                <a:lnTo>
                  <a:pt x="1625139" y="299258"/>
                </a:lnTo>
                <a:lnTo>
                  <a:pt x="1625139" y="4330931"/>
                </a:lnTo>
                <a:lnTo>
                  <a:pt x="918557" y="4330931"/>
                </a:lnTo>
                <a:close/>
                <a:moveTo>
                  <a:pt x="5081848" y="199505"/>
                </a:moveTo>
                <a:lnTo>
                  <a:pt x="5788430" y="199505"/>
                </a:lnTo>
                <a:lnTo>
                  <a:pt x="5788430" y="4231178"/>
                </a:lnTo>
                <a:lnTo>
                  <a:pt x="5081848" y="4231178"/>
                </a:lnTo>
                <a:close/>
                <a:moveTo>
                  <a:pt x="5976852" y="0"/>
                </a:moveTo>
                <a:lnTo>
                  <a:pt x="6683434" y="0"/>
                </a:lnTo>
                <a:lnTo>
                  <a:pt x="6683434" y="4031673"/>
                </a:lnTo>
                <a:lnTo>
                  <a:pt x="5976852" y="40316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73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325AF-670D-1DC4-549A-BE7B660FB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81001"/>
            <a:ext cx="9404723" cy="1400530"/>
          </a:xfrm>
        </p:spPr>
        <p:txBody>
          <a:bodyPr/>
          <a:lstStyle/>
          <a:p>
            <a:r>
              <a:rPr lang="en-US" dirty="0"/>
              <a:t>ABSTRACT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4C2B6-A4B4-D133-114E-01B96B516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500" y="1425388"/>
            <a:ext cx="6149135" cy="487679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sz="1800" dirty="0">
                <a:solidFill>
                  <a:srgbClr val="000000"/>
                </a:solidFill>
                <a:effectLst/>
                <a:latin typeface="Constantia" panose="02030602050306030303" pitchFamily="18" charset="0"/>
                <a:ea typeface="Calibri" panose="020F0502020204030204" pitchFamily="34" charset="0"/>
              </a:rPr>
              <a:t>This website is dedicated to all music enthusiasts, providing a platform for music lovers to explore, discover, and connect with new artists and songs. 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solidFill>
                  <a:srgbClr val="000000"/>
                </a:solidFill>
                <a:effectLst/>
                <a:latin typeface="Constantia" panose="02030602050306030303" pitchFamily="18" charset="0"/>
                <a:ea typeface="Calibri" panose="020F0502020204030204" pitchFamily="34" charset="0"/>
              </a:rPr>
              <a:t>With a comprehensive library of musical genres ranging from classical to pop, the website caters to a diverse audience.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91C512-E767-F461-0F56-E4889D607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818" y="1264024"/>
            <a:ext cx="4554071" cy="54326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9098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D7A3-6CAE-FAD3-A86A-CB9C633EE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 ADDED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16DA3-63D9-DA82-D261-9556DD8DB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LOGIN PAGE</a:t>
            </a:r>
          </a:p>
          <a:p>
            <a:r>
              <a:rPr lang="en-US" dirty="0"/>
              <a:t>HOME PAGE</a:t>
            </a:r>
          </a:p>
          <a:p>
            <a:r>
              <a:rPr lang="en-US" dirty="0"/>
              <a:t>SEARCH BY ARTIST PAGE</a:t>
            </a:r>
          </a:p>
          <a:p>
            <a:r>
              <a:rPr lang="en-US" dirty="0"/>
              <a:t>JAVA SCRIPT ALERT</a:t>
            </a:r>
          </a:p>
          <a:p>
            <a:r>
              <a:rPr lang="en-US" dirty="0"/>
              <a:t>COMMENT PAGE</a:t>
            </a:r>
          </a:p>
          <a:p>
            <a:r>
              <a:rPr lang="en-US" dirty="0"/>
              <a:t>ABOUT PAGE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764657-E37B-4D44-1641-5F36159D5B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262" y="1120588"/>
            <a:ext cx="4605281" cy="461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A054BA-29EC-4349-2223-C3EE276888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184" y="2008093"/>
            <a:ext cx="2038216" cy="26356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730F69-6407-9C0B-0BAD-6CA5E933A1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471705" y="2219576"/>
            <a:ext cx="1218583" cy="157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714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0837A-3D9E-F3C9-7DF7-BD4CC9016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211" y="669570"/>
            <a:ext cx="9404723" cy="1400530"/>
          </a:xfrm>
        </p:spPr>
        <p:txBody>
          <a:bodyPr/>
          <a:lstStyle/>
          <a:p>
            <a:r>
              <a:rPr lang="en-US" sz="3000" dirty="0"/>
              <a:t>LOGIN PAGE</a:t>
            </a:r>
            <a:endParaRPr lang="en-IN" sz="3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AFF620-C4E8-587D-49FB-06E7941F31C3}"/>
              </a:ext>
            </a:extLst>
          </p:cNvPr>
          <p:cNvSpPr txBox="1"/>
          <p:nvPr/>
        </p:nvSpPr>
        <p:spPr>
          <a:xfrm>
            <a:off x="418869" y="3139454"/>
            <a:ext cx="43911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       When User enters our website he will be asked about his login details like email id and mobile number . The login details will be verified with the details given while the user creates an account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D65472-E26C-7FE6-F2BC-CF2C971A5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067" y="1192937"/>
            <a:ext cx="6543734" cy="389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47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49AED-10D3-31CA-AC4A-E28742A07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35535"/>
            <a:ext cx="9404723" cy="1400530"/>
          </a:xfrm>
        </p:spPr>
        <p:txBody>
          <a:bodyPr/>
          <a:lstStyle/>
          <a:p>
            <a:r>
              <a:rPr lang="en-US" dirty="0"/>
              <a:t>Home page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079140-CE16-0511-D2EE-65FA53AA28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45" y="1320218"/>
            <a:ext cx="5580854" cy="52329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A1441D-F873-D185-77A0-68E6021083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2" y="3316257"/>
            <a:ext cx="5740398" cy="29321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596E829-3623-A767-E511-EE1B6C59345B}"/>
              </a:ext>
            </a:extLst>
          </p:cNvPr>
          <p:cNvSpPr txBox="1">
            <a:spLocks/>
          </p:cNvSpPr>
          <p:nvPr/>
        </p:nvSpPr>
        <p:spPr>
          <a:xfrm>
            <a:off x="6569867" y="1135800"/>
            <a:ext cx="4847434" cy="19121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500" dirty="0"/>
              <a:t>searching by language on a musical website can provide a more inclusive and personalized user experience, making it easier for users to find the music they want to listen to, and promoting cultural diversity and representation on the website</a:t>
            </a:r>
            <a:r>
              <a:rPr lang="en-US" sz="1000" dirty="0"/>
              <a:t>. </a:t>
            </a:r>
            <a:r>
              <a:rPr lang="en-US" sz="2000" dirty="0"/>
              <a:t>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092596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27F3-E2E4-10C9-3750-8646674A4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3911" y="1151218"/>
            <a:ext cx="5297489" cy="1400530"/>
          </a:xfrm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BA7E8D-F38D-5EB7-8ADF-7CE5DF146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535904"/>
            <a:ext cx="4891089" cy="48693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CCCA4D-63B3-5518-14D2-DA13F99A49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800" y="1535904"/>
            <a:ext cx="5227484" cy="476329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B194F99-1817-E750-2113-31F15645EAB6}"/>
              </a:ext>
            </a:extLst>
          </p:cNvPr>
          <p:cNvSpPr txBox="1">
            <a:spLocks/>
          </p:cNvSpPr>
          <p:nvPr/>
        </p:nvSpPr>
        <p:spPr>
          <a:xfrm>
            <a:off x="798511" y="605118"/>
            <a:ext cx="5297489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Search by Artist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8622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C6F80-AC11-EDA5-0BF2-CEC8C98B5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8811" y="745294"/>
            <a:ext cx="3862389" cy="1400530"/>
          </a:xfrm>
        </p:spPr>
        <p:txBody>
          <a:bodyPr/>
          <a:lstStyle/>
          <a:p>
            <a:r>
              <a:rPr lang="en-US" sz="2000" dirty="0"/>
              <a:t>The "About Us" page can be used to introduce the website to visitors.</a:t>
            </a: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77B834-E5CB-FF6E-0A87-7FA57B583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79" y="2286000"/>
            <a:ext cx="8013642" cy="411928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9830904-BC03-66C2-C688-3C6B98017C53}"/>
              </a:ext>
            </a:extLst>
          </p:cNvPr>
          <p:cNvSpPr txBox="1">
            <a:spLocks/>
          </p:cNvSpPr>
          <p:nvPr/>
        </p:nvSpPr>
        <p:spPr>
          <a:xfrm>
            <a:off x="798511" y="605118"/>
            <a:ext cx="3862389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About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1564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FDB21-6D7A-EAF2-452C-1001E5E3C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4751389" cy="1400530"/>
          </a:xfrm>
        </p:spPr>
        <p:txBody>
          <a:bodyPr/>
          <a:lstStyle/>
          <a:p>
            <a:r>
              <a:rPr lang="en-US" dirty="0"/>
              <a:t>Comment page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5573B6-5321-2018-92C1-71E68D36F9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259648"/>
            <a:ext cx="8737600" cy="425545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1008BC1-BB5B-E753-3DD0-9B1AAB90F0BA}"/>
              </a:ext>
            </a:extLst>
          </p:cNvPr>
          <p:cNvSpPr txBox="1">
            <a:spLocks/>
          </p:cNvSpPr>
          <p:nvPr/>
        </p:nvSpPr>
        <p:spPr>
          <a:xfrm>
            <a:off x="5930900" y="655918"/>
            <a:ext cx="4217989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/>
              <a:t>The comment page can be used to encourage feedback from visitors to the website</a:t>
            </a:r>
            <a:r>
              <a:rPr lang="en-US" sz="1000" dirty="0"/>
              <a:t>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01815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89322-54F7-134C-4251-419F7DC7E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5030789" cy="1400530"/>
          </a:xfrm>
        </p:spPr>
        <p:txBody>
          <a:bodyPr/>
          <a:lstStyle/>
          <a:p>
            <a:r>
              <a:rPr lang="en-US" dirty="0"/>
              <a:t>Java Script Alert 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092F97-E018-343C-D409-40A007E0191F}"/>
              </a:ext>
            </a:extLst>
          </p:cNvPr>
          <p:cNvSpPr txBox="1"/>
          <p:nvPr/>
        </p:nvSpPr>
        <p:spPr>
          <a:xfrm>
            <a:off x="4673600" y="1391583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user may unknowingly press the logout option and this helps to get notify that we are sure to log out 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2D1A7C-2CAD-43C4-DE09-ACE072830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476500"/>
            <a:ext cx="8458200" cy="392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990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153</TotalTime>
  <Words>239</Words>
  <Application>Microsoft Office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Constantia</vt:lpstr>
      <vt:lpstr>Wingdings 3</vt:lpstr>
      <vt:lpstr>Ion</vt:lpstr>
      <vt:lpstr>TUNE IN</vt:lpstr>
      <vt:lpstr>ABSTRACT</vt:lpstr>
      <vt:lpstr>MODULES ADDED</vt:lpstr>
      <vt:lpstr>LOGIN PAGE</vt:lpstr>
      <vt:lpstr>Home page</vt:lpstr>
      <vt:lpstr> </vt:lpstr>
      <vt:lpstr>The "About Us" page can be used to introduce the website to visitors.</vt:lpstr>
      <vt:lpstr>Comment page</vt:lpstr>
      <vt:lpstr>Java Script Alert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TUNE IN</dc:title>
  <dc:creator>sakthiabinayadevaraj@outlook.com</dc:creator>
  <cp:lastModifiedBy>sakthiabinayadevaraj@outlook.com</cp:lastModifiedBy>
  <cp:revision>1</cp:revision>
  <dcterms:created xsi:type="dcterms:W3CDTF">2023-02-21T15:07:49Z</dcterms:created>
  <dcterms:modified xsi:type="dcterms:W3CDTF">2023-02-22T04:37:24Z</dcterms:modified>
</cp:coreProperties>
</file>

<file path=docProps/thumbnail.jpeg>
</file>